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12192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2"/>
  </p:normalViewPr>
  <p:slideViewPr>
    <p:cSldViewPr snapToGrid="0" snapToObjects="1">
      <p:cViewPr varScale="1">
        <p:scale>
          <a:sx n="106" d="100"/>
          <a:sy n="106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8731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linkedin.com/in/pradeepta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4237565" cy="6856285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3" name="Object 2"/>
          <p:cNvSpPr/>
          <p:nvPr/>
        </p:nvSpPr>
        <p:spPr>
          <a:xfrm>
            <a:off x="476131" y="775349"/>
            <a:ext cx="3613834" cy="6792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85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About Me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6131" y="1583507"/>
            <a:ext cx="3613834" cy="6792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25"/>
              </a:lnSpc>
              <a:spcBef>
                <a:spcPts val="995"/>
              </a:spcBef>
              <a:buNone/>
            </a:pPr>
            <a:r>
              <a:rPr lang="en-US" sz="1875" dirty="0">
                <a:solidFill>
                  <a:srgbClr val="E7E6E6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•Co-founder &amp; Chief Architect, Data Safeguard Inc.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476131" y="2456761"/>
            <a:ext cx="3613834" cy="4348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25"/>
              </a:lnSpc>
              <a:spcBef>
                <a:spcPts val="1498"/>
              </a:spcBef>
              <a:buNone/>
            </a:pPr>
            <a:r>
              <a:rPr lang="en-US" sz="1875" dirty="0">
                <a:solidFill>
                  <a:srgbClr val="E7E6E6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•AI Leader and Faculty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76131" y="3085626"/>
            <a:ext cx="3613834" cy="6792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25"/>
              </a:lnSpc>
              <a:spcBef>
                <a:spcPts val="1498"/>
              </a:spcBef>
              <a:buNone/>
            </a:pPr>
            <a:r>
              <a:rPr lang="en-US" sz="1875" dirty="0">
                <a:solidFill>
                  <a:srgbClr val="E7E6E6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•40Under40DataScientist (2019, 2020)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476131" y="3958880"/>
            <a:ext cx="3613834" cy="4348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25"/>
              </a:lnSpc>
              <a:spcBef>
                <a:spcPts val="1498"/>
              </a:spcBef>
              <a:buNone/>
            </a:pPr>
            <a:r>
              <a:rPr lang="en-US" sz="1875" dirty="0">
                <a:solidFill>
                  <a:srgbClr val="E7E6E6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•Author of 9 Books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476131" y="4587745"/>
            <a:ext cx="3613834" cy="4348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25"/>
              </a:lnSpc>
              <a:spcBef>
                <a:spcPts val="1498"/>
              </a:spcBef>
              <a:buNone/>
            </a:pPr>
            <a:r>
              <a:rPr lang="en-US" sz="1875" dirty="0">
                <a:solidFill>
                  <a:srgbClr val="E7E6E6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•15 Patents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476131" y="5216610"/>
            <a:ext cx="3613834" cy="4348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25"/>
              </a:lnSpc>
              <a:spcBef>
                <a:spcPts val="1498"/>
              </a:spcBef>
              <a:buNone/>
            </a:pPr>
            <a:r>
              <a:rPr lang="en-US" sz="1875" dirty="0">
                <a:solidFill>
                  <a:srgbClr val="E7E6E6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•TEDx Speaker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476131" y="5845474"/>
            <a:ext cx="3613834" cy="4348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25"/>
              </a:lnSpc>
              <a:spcBef>
                <a:spcPts val="1498"/>
              </a:spcBef>
              <a:buNone/>
            </a:pPr>
            <a:r>
              <a:rPr lang="en-US" sz="1875" dirty="0">
                <a:solidFill>
                  <a:srgbClr val="E7E6E6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 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4713696" y="476131"/>
            <a:ext cx="6999125" cy="5227918"/>
          </a:xfrm>
          <a:prstGeom prst="rect">
            <a:avLst/>
          </a:prstGeom>
          <a:solidFill>
            <a:srgbClr val="FFC000"/>
          </a:solidFill>
        </p:spPr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3"/>
          <a:srcRect l="-83880" t="-50000" r="-83880" b="-50000"/>
          <a:stretch/>
        </p:blipFill>
        <p:spPr>
          <a:xfrm>
            <a:off x="4713696" y="476131"/>
            <a:ext cx="6999125" cy="5227918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4363740" y="5868983"/>
            <a:ext cx="7699037" cy="2345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48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Pradeepta Mishra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4363740" y="6205995"/>
            <a:ext cx="7699037" cy="2345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48"/>
              </a:lnSpc>
              <a:spcBef>
                <a:spcPts val="791"/>
              </a:spcBef>
              <a:buNone/>
            </a:pPr>
            <a:r>
              <a:rPr lang="en-US" sz="1800" u="sng" dirty="0">
                <a:solidFill>
                  <a:srgbClr val="11A9E2"/>
                </a:solidFill>
                <a:latin typeface="Carlito" pitchFamily="34" charset="0"/>
                <a:ea typeface="Carlito" pitchFamily="34" charset="-122"/>
                <a:cs typeface="Carlito" pitchFamily="34" charset="-120"/>
                <a:hlinkClick r:id="rId4"/>
              </a:rPr>
              <a:t>https://www.linkedin.com/in/pradeepta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318984" y="2968900"/>
            <a:ext cx="3550985" cy="1955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4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Q&amp;A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318984" y="3341174"/>
            <a:ext cx="3550985" cy="6873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5414"/>
              </a:lnSpc>
              <a:spcBef>
                <a:spcPts val="1364"/>
              </a:spcBef>
              <a:buNone/>
            </a:pPr>
            <a:r>
              <a:rPr lang="en-US" sz="5625" dirty="0">
                <a:solidFill>
                  <a:srgbClr val="FFFFFF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Thank you!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</Words>
  <Application>Microsoft Macintosh PowerPoint</Application>
  <PresentationFormat>Widescreen</PresentationFormat>
  <Paragraphs>38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Calibri</vt:lpstr>
      <vt:lpstr>Arial</vt:lpstr>
      <vt:lpstr>Carlito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Beautiful.ai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DLDC2024 Talk</dc:title>
  <dc:subject>DLDC2024 Talk</dc:subject>
  <dc:creator>Pradeepta Mishra</dc:creator>
  <cp:lastModifiedBy>pradeepta mishra</cp:lastModifiedBy>
  <cp:revision>2</cp:revision>
  <dcterms:created xsi:type="dcterms:W3CDTF">2024-08-23T16:03:48Z</dcterms:created>
  <dcterms:modified xsi:type="dcterms:W3CDTF">2024-08-30T04:52:01Z</dcterms:modified>
</cp:coreProperties>
</file>